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4193" r:id="rId2"/>
    <p:sldMasterId id="2147484205" r:id="rId3"/>
  </p:sldMasterIdLst>
  <p:notesMasterIdLst>
    <p:notesMasterId r:id="rId34"/>
  </p:notesMasterIdLst>
  <p:sldIdLst>
    <p:sldId id="414" r:id="rId4"/>
    <p:sldId id="421" r:id="rId5"/>
    <p:sldId id="447" r:id="rId6"/>
    <p:sldId id="446" r:id="rId7"/>
    <p:sldId id="445" r:id="rId8"/>
    <p:sldId id="424" r:id="rId9"/>
    <p:sldId id="448" r:id="rId10"/>
    <p:sldId id="449" r:id="rId11"/>
    <p:sldId id="453" r:id="rId12"/>
    <p:sldId id="452" r:id="rId13"/>
    <p:sldId id="451" r:id="rId14"/>
    <p:sldId id="450" r:id="rId15"/>
    <p:sldId id="460" r:id="rId16"/>
    <p:sldId id="459" r:id="rId17"/>
    <p:sldId id="458" r:id="rId18"/>
    <p:sldId id="457" r:id="rId19"/>
    <p:sldId id="456" r:id="rId20"/>
    <p:sldId id="464" r:id="rId21"/>
    <p:sldId id="467" r:id="rId22"/>
    <p:sldId id="466" r:id="rId23"/>
    <p:sldId id="465" r:id="rId24"/>
    <p:sldId id="463" r:id="rId25"/>
    <p:sldId id="462" r:id="rId26"/>
    <p:sldId id="461" r:id="rId27"/>
    <p:sldId id="454" r:id="rId28"/>
    <p:sldId id="470" r:id="rId29"/>
    <p:sldId id="469" r:id="rId30"/>
    <p:sldId id="423" r:id="rId31"/>
    <p:sldId id="413" r:id="rId32"/>
    <p:sldId id="411" r:id="rId33"/>
  </p:sldIdLst>
  <p:sldSz cx="10080625" cy="7559675"/>
  <p:notesSz cx="6797675" cy="9928225"/>
  <p:defaultTextStyle>
    <a:defPPr>
      <a:defRPr lang="en-GB"/>
    </a:defPPr>
    <a:lvl1pPr algn="l" defTabSz="4445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738188" indent="-280988" algn="l" defTabSz="4445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1138238" indent="-223838" algn="l" defTabSz="4445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595438" indent="-223838" algn="l" defTabSz="4445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2052638" indent="-223838" algn="l" defTabSz="4445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74">
          <p15:clr>
            <a:srgbClr val="A4A3A4"/>
          </p15:clr>
        </p15:guide>
        <p15:guide id="2" pos="19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1051" y="38"/>
      </p:cViewPr>
      <p:guideLst>
        <p:guide orient="horz" pos="2161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674"/>
        <p:guide pos="19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presProps" Target="pres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5988" y="754063"/>
            <a:ext cx="4962525" cy="3721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6463"/>
            <a:ext cx="5437188" cy="4465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11163">
              <a:lnSpc>
                <a:spcPct val="95000"/>
              </a:lnSpc>
              <a:tabLst>
                <a:tab pos="663575" algn="l"/>
                <a:tab pos="1327150" algn="l"/>
                <a:tab pos="1990725" algn="l"/>
                <a:tab pos="265430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11163">
              <a:lnSpc>
                <a:spcPct val="95000"/>
              </a:lnSpc>
              <a:tabLst>
                <a:tab pos="663575" algn="l"/>
                <a:tab pos="1327150" algn="l"/>
                <a:tab pos="1990725" algn="l"/>
                <a:tab pos="265430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defTabSz="411163">
              <a:lnSpc>
                <a:spcPct val="95000"/>
              </a:lnSpc>
              <a:tabLst>
                <a:tab pos="663575" algn="l"/>
                <a:tab pos="1327150" algn="l"/>
                <a:tab pos="1990725" algn="l"/>
                <a:tab pos="265430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defTabSz="411163">
              <a:lnSpc>
                <a:spcPct val="95000"/>
              </a:lnSpc>
              <a:tabLst>
                <a:tab pos="663575" algn="l"/>
                <a:tab pos="1327150" algn="l"/>
                <a:tab pos="1990725" algn="l"/>
                <a:tab pos="2654300" algn="l"/>
              </a:tabLst>
              <a:defRPr sz="13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4C093DC-F9B1-448D-A6B5-FC0C70340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6371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45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45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45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45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45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5052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063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073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083" algn="l" defTabSz="91402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8" cy="1931987"/>
          </a:xfrm>
        </p:spPr>
        <p:txBody>
          <a:bodyPr/>
          <a:lstStyle>
            <a:lvl1pPr marL="0" indent="0" algn="ctr">
              <a:buNone/>
              <a:defRPr/>
            </a:lvl1pPr>
            <a:lvl2pPr marL="457010" indent="0" algn="ctr">
              <a:buNone/>
              <a:defRPr/>
            </a:lvl2pPr>
            <a:lvl3pPr marL="914021" indent="0" algn="ctr">
              <a:buNone/>
              <a:defRPr/>
            </a:lvl3pPr>
            <a:lvl4pPr marL="1371031" indent="0" algn="ctr">
              <a:buNone/>
              <a:defRPr/>
            </a:lvl4pPr>
            <a:lvl5pPr marL="1828041" indent="0" algn="ctr">
              <a:buNone/>
              <a:defRPr/>
            </a:lvl5pPr>
            <a:lvl6pPr marL="2285052" indent="0" algn="ctr">
              <a:buNone/>
              <a:defRPr/>
            </a:lvl6pPr>
            <a:lvl7pPr marL="2742063" indent="0" algn="ctr">
              <a:buNone/>
              <a:defRPr/>
            </a:lvl7pPr>
            <a:lvl8pPr marL="3199073" indent="0" algn="ctr">
              <a:buNone/>
              <a:defRPr/>
            </a:lvl8pPr>
            <a:lvl9pPr marL="3656083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95085-25DF-4A9E-A9C8-464D45A1CA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3C173-27E4-4918-A64E-CAB8A5D815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70750" y="538167"/>
            <a:ext cx="2266950" cy="6480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313" y="538167"/>
            <a:ext cx="6650038" cy="6480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020D8C-BD41-4AFA-A7D9-E822B566B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538163"/>
            <a:ext cx="9069388" cy="1260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D905C-6D7A-41AD-95E7-0B893C062E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6047" y="2348401"/>
            <a:ext cx="8568531" cy="162043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094" y="4283817"/>
            <a:ext cx="7056438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7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9BF6BEFC-B0CE-4010-AA20-59B26C0270AB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CEE3C6EB-1A36-4519-8FE1-5186FC67CD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D343B7DD-6285-4419-95F0-CD6B5F2145D8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51DEE336-13D4-401C-B362-08125E1EC6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300" y="4857793"/>
            <a:ext cx="8568531" cy="150143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300" y="3204115"/>
            <a:ext cx="8568531" cy="1653678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9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7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67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5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35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74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13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179E18C7-367E-4B2A-81F4-EBD67DE9810F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DD208C5B-828A-42C0-8641-188F2A693A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4031" y="1763926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24318" y="1763926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9AC06A08-81DB-494E-8D20-49561EEED5F2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5286356C-BEAB-463C-BE33-8CE164D658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031" y="1692179"/>
            <a:ext cx="4454027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20" indent="0">
              <a:buNone/>
              <a:defRPr sz="2200" b="1"/>
            </a:lvl2pPr>
            <a:lvl3pPr marL="1007838" indent="0">
              <a:buNone/>
              <a:defRPr sz="2000" b="1"/>
            </a:lvl3pPr>
            <a:lvl4pPr marL="1511758" indent="0">
              <a:buNone/>
              <a:defRPr sz="1800" b="1"/>
            </a:lvl4pPr>
            <a:lvl5pPr marL="2015677" indent="0">
              <a:buNone/>
              <a:defRPr sz="1800" b="1"/>
            </a:lvl5pPr>
            <a:lvl6pPr marL="2519597" indent="0">
              <a:buNone/>
              <a:defRPr sz="1800" b="1"/>
            </a:lvl6pPr>
            <a:lvl7pPr marL="3023515" indent="0">
              <a:buNone/>
              <a:defRPr sz="1800" b="1"/>
            </a:lvl7pPr>
            <a:lvl8pPr marL="3527435" indent="0">
              <a:buNone/>
              <a:defRPr sz="1800" b="1"/>
            </a:lvl8pPr>
            <a:lvl9pPr marL="403135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031" y="2397397"/>
            <a:ext cx="4454027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0818" y="1692179"/>
            <a:ext cx="4455776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20" indent="0">
              <a:buNone/>
              <a:defRPr sz="2200" b="1"/>
            </a:lvl2pPr>
            <a:lvl3pPr marL="1007838" indent="0">
              <a:buNone/>
              <a:defRPr sz="2000" b="1"/>
            </a:lvl3pPr>
            <a:lvl4pPr marL="1511758" indent="0">
              <a:buNone/>
              <a:defRPr sz="1800" b="1"/>
            </a:lvl4pPr>
            <a:lvl5pPr marL="2015677" indent="0">
              <a:buNone/>
              <a:defRPr sz="1800" b="1"/>
            </a:lvl5pPr>
            <a:lvl6pPr marL="2519597" indent="0">
              <a:buNone/>
              <a:defRPr sz="1800" b="1"/>
            </a:lvl6pPr>
            <a:lvl7pPr marL="3023515" indent="0">
              <a:buNone/>
              <a:defRPr sz="1800" b="1"/>
            </a:lvl7pPr>
            <a:lvl8pPr marL="3527435" indent="0">
              <a:buNone/>
              <a:defRPr sz="1800" b="1"/>
            </a:lvl8pPr>
            <a:lvl9pPr marL="4031354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0818" y="2397397"/>
            <a:ext cx="4455776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32A89C1F-77B6-4342-B47E-71E537058353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5EEC127E-8508-4265-960A-EE395966A1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A703011B-1BC6-49B5-91F0-BFCFAF6567DF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F922914B-27E6-40B7-BD23-EDA5A494BB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31C4B175-401C-4C70-8EF2-9B9C88BE534B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4C713124-CB41-4B38-A38B-F5CD89790E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51D04-59B4-4D42-A369-15BD05AFA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3" y="300987"/>
            <a:ext cx="3316456" cy="128094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246" y="300989"/>
            <a:ext cx="5635349" cy="64519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033" y="1581934"/>
            <a:ext cx="3316456" cy="5171028"/>
          </a:xfrm>
        </p:spPr>
        <p:txBody>
          <a:bodyPr/>
          <a:lstStyle>
            <a:lvl1pPr marL="0" indent="0">
              <a:buNone/>
              <a:defRPr sz="1500"/>
            </a:lvl1pPr>
            <a:lvl2pPr marL="503920" indent="0">
              <a:buNone/>
              <a:defRPr sz="1300"/>
            </a:lvl2pPr>
            <a:lvl3pPr marL="1007838" indent="0">
              <a:buNone/>
              <a:defRPr sz="1100"/>
            </a:lvl3pPr>
            <a:lvl4pPr marL="1511758" indent="0">
              <a:buNone/>
              <a:defRPr sz="1000"/>
            </a:lvl4pPr>
            <a:lvl5pPr marL="2015677" indent="0">
              <a:buNone/>
              <a:defRPr sz="1000"/>
            </a:lvl5pPr>
            <a:lvl6pPr marL="2519597" indent="0">
              <a:buNone/>
              <a:defRPr sz="1000"/>
            </a:lvl6pPr>
            <a:lvl7pPr marL="3023515" indent="0">
              <a:buNone/>
              <a:defRPr sz="1000"/>
            </a:lvl7pPr>
            <a:lvl8pPr marL="3527435" indent="0">
              <a:buNone/>
              <a:defRPr sz="1000"/>
            </a:lvl8pPr>
            <a:lvl9pPr marL="403135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0DAF78D6-5509-4649-8142-4068D04E6862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69FA74A6-EB4B-4F50-8EAB-BDDF2F5D9DE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5873" y="5291772"/>
            <a:ext cx="6048375" cy="62472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5873" y="675471"/>
            <a:ext cx="6048375" cy="4535805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503920" indent="0">
              <a:buNone/>
              <a:defRPr sz="3100"/>
            </a:lvl2pPr>
            <a:lvl3pPr marL="1007838" indent="0">
              <a:buNone/>
              <a:defRPr sz="2600"/>
            </a:lvl3pPr>
            <a:lvl4pPr marL="1511758" indent="0">
              <a:buNone/>
              <a:defRPr sz="2200"/>
            </a:lvl4pPr>
            <a:lvl5pPr marL="2015677" indent="0">
              <a:buNone/>
              <a:defRPr sz="2200"/>
            </a:lvl5pPr>
            <a:lvl6pPr marL="2519597" indent="0">
              <a:buNone/>
              <a:defRPr sz="2200"/>
            </a:lvl6pPr>
            <a:lvl7pPr marL="3023515" indent="0">
              <a:buNone/>
              <a:defRPr sz="2200"/>
            </a:lvl7pPr>
            <a:lvl8pPr marL="3527435" indent="0">
              <a:buNone/>
              <a:defRPr sz="2200"/>
            </a:lvl8pPr>
            <a:lvl9pPr marL="4031354" indent="0">
              <a:buNone/>
              <a:defRPr sz="22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5873" y="5916496"/>
            <a:ext cx="6048375" cy="887211"/>
          </a:xfrm>
        </p:spPr>
        <p:txBody>
          <a:bodyPr/>
          <a:lstStyle>
            <a:lvl1pPr marL="0" indent="0">
              <a:buNone/>
              <a:defRPr sz="1500"/>
            </a:lvl1pPr>
            <a:lvl2pPr marL="503920" indent="0">
              <a:buNone/>
              <a:defRPr sz="1300"/>
            </a:lvl2pPr>
            <a:lvl3pPr marL="1007838" indent="0">
              <a:buNone/>
              <a:defRPr sz="1100"/>
            </a:lvl3pPr>
            <a:lvl4pPr marL="1511758" indent="0">
              <a:buNone/>
              <a:defRPr sz="1000"/>
            </a:lvl4pPr>
            <a:lvl5pPr marL="2015677" indent="0">
              <a:buNone/>
              <a:defRPr sz="1000"/>
            </a:lvl5pPr>
            <a:lvl6pPr marL="2519597" indent="0">
              <a:buNone/>
              <a:defRPr sz="1000"/>
            </a:lvl6pPr>
            <a:lvl7pPr marL="3023515" indent="0">
              <a:buNone/>
              <a:defRPr sz="1000"/>
            </a:lvl7pPr>
            <a:lvl8pPr marL="3527435" indent="0">
              <a:buNone/>
              <a:defRPr sz="1000"/>
            </a:lvl8pPr>
            <a:lvl9pPr marL="4031354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2E9C4BC7-83B3-4E25-86E6-1355B19BE772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EEBC3B33-4D5A-4AA2-A3F6-B70B651EFC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675D6833-279D-4BF5-AB8A-8F11404AB6D1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6A5D79E3-2D06-4D2D-8E32-2149BEE9DA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454" y="302739"/>
            <a:ext cx="2268141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031" y="302739"/>
            <a:ext cx="6636411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A99B9BEB-23EC-448A-99EF-DEDB3E869623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defRPr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6B3488D6-FC7D-4553-A688-204E9A0E991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6047" y="2348400"/>
            <a:ext cx="8568531" cy="162043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094" y="4283816"/>
            <a:ext cx="7056438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3829EC19-8204-4501-B198-222F605BB59E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62F1635F-5BDE-4D00-8166-C19307C4096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4AEF42FF-8A06-4F0F-8B0E-6EAA58B9446A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D727DAB2-2ACF-4BC1-87BD-3E6B899177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300" y="4857792"/>
            <a:ext cx="8568531" cy="1501435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300" y="3204114"/>
            <a:ext cx="8568531" cy="1653678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397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8631EC10-5B81-4096-BB16-388F4BE2C11F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7341DC2F-D372-4A67-9972-8A241040B6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4031" y="1763925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24318" y="1763925"/>
            <a:ext cx="4452276" cy="498903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6BB715FE-0FCB-4959-823C-CFB179EB92E7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1057DBB4-B243-4F95-B302-848C366B77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031" y="1692178"/>
            <a:ext cx="4454027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031" y="2397397"/>
            <a:ext cx="4454027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0818" y="1692178"/>
            <a:ext cx="4455776" cy="705219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0818" y="2397397"/>
            <a:ext cx="4455776" cy="43555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048896AC-6B28-43B8-96E8-A7EFEE1C6FC1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A348E389-5BDF-4B42-A13F-85D9CB8B05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7CC668ED-4D7C-440E-8CCD-B9EEF0B6675A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E8A99B71-A3D8-475C-BEAC-170EBF5087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4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10" indent="0">
              <a:buNone/>
              <a:defRPr sz="1800"/>
            </a:lvl2pPr>
            <a:lvl3pPr marL="914021" indent="0">
              <a:buNone/>
              <a:defRPr sz="1700"/>
            </a:lvl3pPr>
            <a:lvl4pPr marL="1371031" indent="0">
              <a:buNone/>
              <a:defRPr sz="1400"/>
            </a:lvl4pPr>
            <a:lvl5pPr marL="1828041" indent="0">
              <a:buNone/>
              <a:defRPr sz="1400"/>
            </a:lvl5pPr>
            <a:lvl6pPr marL="2285052" indent="0">
              <a:buNone/>
              <a:defRPr sz="1400"/>
            </a:lvl6pPr>
            <a:lvl7pPr marL="2742063" indent="0">
              <a:buNone/>
              <a:defRPr sz="1400"/>
            </a:lvl7pPr>
            <a:lvl8pPr marL="3199073" indent="0">
              <a:buNone/>
              <a:defRPr sz="1400"/>
            </a:lvl8pPr>
            <a:lvl9pPr marL="3656083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90C72-BC1F-4D54-9EF3-FFCFDB8A2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83BF648F-B983-43C7-9960-55CAFFA13B12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8F105B51-D075-41D1-9709-7D952AF820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2" y="300987"/>
            <a:ext cx="3316456" cy="128094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245" y="300988"/>
            <a:ext cx="5635349" cy="64519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032" y="1581933"/>
            <a:ext cx="3316456" cy="5171028"/>
          </a:xfrm>
        </p:spPr>
        <p:txBody>
          <a:bodyPr/>
          <a:lstStyle>
            <a:lvl1pPr marL="0" indent="0">
              <a:buNone/>
              <a:defRPr sz="15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3D7CB5BD-A25F-459D-8231-30ED1B412F88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ADFFE3E7-EE35-4DF1-A243-C5F9D06164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5873" y="5291772"/>
            <a:ext cx="6048375" cy="62472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5873" y="675471"/>
            <a:ext cx="6048375" cy="4535805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503972" indent="0">
              <a:buNone/>
              <a:defRPr sz="3100"/>
            </a:lvl2pPr>
            <a:lvl3pPr marL="1007943" indent="0">
              <a:buNone/>
              <a:defRPr sz="2600"/>
            </a:lvl3pPr>
            <a:lvl4pPr marL="1511915" indent="0">
              <a:buNone/>
              <a:defRPr sz="2200"/>
            </a:lvl4pPr>
            <a:lvl5pPr marL="2015886" indent="0">
              <a:buNone/>
              <a:defRPr sz="2200"/>
            </a:lvl5pPr>
            <a:lvl6pPr marL="2519858" indent="0">
              <a:buNone/>
              <a:defRPr sz="2200"/>
            </a:lvl6pPr>
            <a:lvl7pPr marL="3023829" indent="0">
              <a:buNone/>
              <a:defRPr sz="2200"/>
            </a:lvl7pPr>
            <a:lvl8pPr marL="3527801" indent="0">
              <a:buNone/>
              <a:defRPr sz="2200"/>
            </a:lvl8pPr>
            <a:lvl9pPr marL="4031772" indent="0">
              <a:buNone/>
              <a:defRPr sz="22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5873" y="5916496"/>
            <a:ext cx="6048375" cy="887211"/>
          </a:xfrm>
        </p:spPr>
        <p:txBody>
          <a:bodyPr/>
          <a:lstStyle>
            <a:lvl1pPr marL="0" indent="0">
              <a:buNone/>
              <a:defRPr sz="15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BFFD9362-9EE2-4E67-9055-8B85B1FB0BC8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813FADD0-C8AF-4AA1-869D-73234B9E54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79D04D9B-DD2F-44A3-BB53-8A4378DB03D7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5E6553CA-ACED-4487-B547-4B6A4CB617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453" y="302738"/>
            <a:ext cx="2268141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031" y="302738"/>
            <a:ext cx="6636411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EEA6FB8F-8A1D-4A02-8E3A-9671583662DF}" type="datetime1">
              <a:rPr lang="ru-RU"/>
              <a:pPr>
                <a:defRPr/>
              </a:pPr>
              <a:t>18.02.2019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44875" y="7007225"/>
            <a:ext cx="3190875" cy="401638"/>
          </a:xfrm>
          <a:prstGeom prst="rect">
            <a:avLst/>
          </a:prstGeom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buFontTx/>
              <a:buNone/>
              <a:defRPr sz="2000">
                <a:solidFill>
                  <a:srgbClr val="000000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defTabSz="446041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defRPr>
                <a:solidFill>
                  <a:prstClr val="black">
                    <a:tint val="75000"/>
                  </a:prstClr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fld id="{23175DBB-ECD1-4D71-BC2D-7640102831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2030417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8413" y="2030417"/>
            <a:ext cx="4459288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EDA9F-1F1A-4E69-A6D6-737C50D968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7" y="303217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0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1" indent="0">
              <a:buNone/>
              <a:defRPr sz="1700" b="1"/>
            </a:lvl4pPr>
            <a:lvl5pPr marL="1828041" indent="0">
              <a:buNone/>
              <a:defRPr sz="1700" b="1"/>
            </a:lvl5pPr>
            <a:lvl6pPr marL="2285052" indent="0">
              <a:buNone/>
              <a:defRPr sz="1700" b="1"/>
            </a:lvl6pPr>
            <a:lvl7pPr marL="2742063" indent="0">
              <a:buNone/>
              <a:defRPr sz="1700" b="1"/>
            </a:lvl7pPr>
            <a:lvl8pPr marL="3199073" indent="0">
              <a:buNone/>
              <a:defRPr sz="1700" b="1"/>
            </a:lvl8pPr>
            <a:lvl9pPr marL="3656083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7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0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1" indent="0">
              <a:buNone/>
              <a:defRPr sz="1700" b="1"/>
            </a:lvl4pPr>
            <a:lvl5pPr marL="1828041" indent="0">
              <a:buNone/>
              <a:defRPr sz="1700" b="1"/>
            </a:lvl5pPr>
            <a:lvl6pPr marL="2285052" indent="0">
              <a:buNone/>
              <a:defRPr sz="1700" b="1"/>
            </a:lvl6pPr>
            <a:lvl7pPr marL="2742063" indent="0">
              <a:buNone/>
              <a:defRPr sz="1700" b="1"/>
            </a:lvl7pPr>
            <a:lvl8pPr marL="3199073" indent="0">
              <a:buNone/>
              <a:defRPr sz="1700" b="1"/>
            </a:lvl8pPr>
            <a:lvl9pPr marL="3656083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7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8BF1E-ABB0-462B-8E41-59CE79231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826DD-1E85-4A45-8799-4056DED13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7894C-0EFC-46C2-B45A-91BC3F8FB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7" y="301629"/>
            <a:ext cx="5635625" cy="645159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5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010" indent="0">
              <a:buNone/>
              <a:defRPr sz="1200"/>
            </a:lvl2pPr>
            <a:lvl3pPr marL="914021" indent="0">
              <a:buNone/>
              <a:defRPr sz="1000"/>
            </a:lvl3pPr>
            <a:lvl4pPr marL="1371031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3" indent="0">
              <a:buNone/>
              <a:defRPr sz="900"/>
            </a:lvl7pPr>
            <a:lvl8pPr marL="3199073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E29687-D6B0-4242-94BE-86F60621A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42" y="5291140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42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010" indent="0">
              <a:buNone/>
              <a:defRPr sz="2800"/>
            </a:lvl2pPr>
            <a:lvl3pPr marL="914021" indent="0">
              <a:buNone/>
              <a:defRPr sz="2400"/>
            </a:lvl3pPr>
            <a:lvl4pPr marL="1371031" indent="0">
              <a:buNone/>
              <a:defRPr sz="2000"/>
            </a:lvl4pPr>
            <a:lvl5pPr marL="1828041" indent="0">
              <a:buNone/>
              <a:defRPr sz="2000"/>
            </a:lvl5pPr>
            <a:lvl6pPr marL="2285052" indent="0">
              <a:buNone/>
              <a:defRPr sz="2000"/>
            </a:lvl6pPr>
            <a:lvl7pPr marL="2742063" indent="0">
              <a:buNone/>
              <a:defRPr sz="2000"/>
            </a:lvl7pPr>
            <a:lvl8pPr marL="3199073" indent="0">
              <a:buNone/>
              <a:defRPr sz="2000"/>
            </a:lvl8pPr>
            <a:lvl9pPr marL="3656083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42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010" indent="0">
              <a:buNone/>
              <a:defRPr sz="1200"/>
            </a:lvl2pPr>
            <a:lvl3pPr marL="914021" indent="0">
              <a:buNone/>
              <a:defRPr sz="1000"/>
            </a:lvl3pPr>
            <a:lvl4pPr marL="1371031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3" indent="0">
              <a:buNone/>
              <a:defRPr sz="900"/>
            </a:lvl7pPr>
            <a:lvl8pPr marL="3199073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492B4-E755-423A-BF4B-C3AEEC701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538163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2030413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13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Четвертый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60363" y="19050"/>
            <a:ext cx="91789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46041">
              <a:lnSpc>
                <a:spcPct val="95000"/>
              </a:lnSpc>
              <a:defRPr sz="2200">
                <a:solidFill>
                  <a:srgbClr val="00008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3060700" y="7199313"/>
            <a:ext cx="2346325" cy="519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46041">
              <a:lnSpc>
                <a:spcPct val="95000"/>
              </a:lnSpc>
              <a:defRPr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721B140-922C-445B-85B3-6FB263DF27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46041">
              <a:lnSpc>
                <a:spcPct val="95000"/>
              </a:lnSpc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51" r:id="rId1"/>
    <p:sldLayoutId id="2147484352" r:id="rId2"/>
    <p:sldLayoutId id="2147484353" r:id="rId3"/>
    <p:sldLayoutId id="2147484354" r:id="rId4"/>
    <p:sldLayoutId id="2147484355" r:id="rId5"/>
    <p:sldLayoutId id="2147484356" r:id="rId6"/>
    <p:sldLayoutId id="2147484357" r:id="rId7"/>
    <p:sldLayoutId id="2147484358" r:id="rId8"/>
    <p:sldLayoutId id="2147484359" r:id="rId9"/>
    <p:sldLayoutId id="2147484360" r:id="rId10"/>
    <p:sldLayoutId id="2147484361" r:id="rId11"/>
    <p:sldLayoutId id="2147484362" r:id="rId12"/>
  </p:sldLayoutIdLst>
  <p:txStyles>
    <p:titleStyle>
      <a:lvl1pPr algn="ctr" defTabSz="4445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45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defTabSz="4445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defTabSz="4445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defTabSz="4445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2513558" indent="-228506" algn="ctr" defTabSz="44907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2970568" indent="-228506" algn="ctr" defTabSz="44907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3427580" indent="-228506" algn="ctr" defTabSz="44907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3884588" indent="-228506" algn="ctr" defTabSz="449076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38138" indent="-338138" algn="l" defTabSz="4445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38188" indent="-280988" algn="l" defTabSz="4445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38238" indent="-223838" algn="l" defTabSz="4445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595438" indent="-223838" algn="l" defTabSz="4445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2638" indent="-223838" algn="l" defTabSz="4445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3558" indent="-228506" algn="l" defTabSz="449076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0568" indent="-228506" algn="l" defTabSz="449076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7580" indent="-228506" algn="l" defTabSz="449076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4588" indent="-228506" algn="l" defTabSz="449076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0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3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3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91402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503238" y="303213"/>
            <a:ext cx="90741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83" tIns="50392" rIns="100783" bIns="5039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503238" y="1763713"/>
            <a:ext cx="9074150" cy="49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83" tIns="50392" rIns="100783" bIns="503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627188" y="7034213"/>
            <a:ext cx="2351087" cy="403225"/>
          </a:xfrm>
          <a:prstGeom prst="rect">
            <a:avLst/>
          </a:prstGeom>
        </p:spPr>
        <p:txBody>
          <a:bodyPr vert="horz" wrap="square" lIns="100783" tIns="50392" rIns="100783" bIns="50392" numCol="1" anchor="ctr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defRPr sz="13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F0CD31BB-C0E2-46A9-982E-5CAA6E955071}" type="datetime1">
              <a:rPr lang="ru-RU"/>
              <a:pPr/>
              <a:t>18.02.2019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15938" y="7034213"/>
            <a:ext cx="1031875" cy="403225"/>
          </a:xfrm>
          <a:prstGeom prst="rect">
            <a:avLst/>
          </a:prstGeom>
        </p:spPr>
        <p:txBody>
          <a:bodyPr vert="horz" wrap="square" lIns="100783" tIns="50392" rIns="100783" bIns="50392" numCol="1" anchor="ctr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defRPr sz="13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C14EDD9-015D-4D39-A266-83A2BFD915E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3" r:id="rId1"/>
    <p:sldLayoutId id="2147484364" r:id="rId2"/>
    <p:sldLayoutId id="2147484365" r:id="rId3"/>
    <p:sldLayoutId id="2147484366" r:id="rId4"/>
    <p:sldLayoutId id="2147484367" r:id="rId5"/>
    <p:sldLayoutId id="2147484368" r:id="rId6"/>
    <p:sldLayoutId id="2147484369" r:id="rId7"/>
    <p:sldLayoutId id="2147484370" r:id="rId8"/>
    <p:sldLayoutId id="2147484371" r:id="rId9"/>
    <p:sldLayoutId id="2147484372" r:id="rId10"/>
    <p:sldLayoutId id="2147484373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006475" rtl="0" eaLnBrk="0" fontAlgn="base" hangingPunct="0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064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2pPr>
      <a:lvl3pPr algn="ctr" defTabSz="10064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3pPr>
      <a:lvl4pPr algn="ctr" defTabSz="10064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4pPr>
      <a:lvl5pPr algn="ctr" defTabSz="10064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5pPr>
      <a:lvl6pPr marL="457200" algn="ctr" defTabSz="1006475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6pPr>
      <a:lvl7pPr marL="914400" algn="ctr" defTabSz="1006475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7pPr>
      <a:lvl8pPr marL="1371600" algn="ctr" defTabSz="1006475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8pPr>
      <a:lvl9pPr marL="1828800" algn="ctr" defTabSz="1006475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9pPr>
    </p:titleStyle>
    <p:bodyStyle>
      <a:lvl1pPr marL="377825" indent="-377825" algn="l" defTabSz="10064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7563" indent="-314325" algn="l" defTabSz="10064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250825" algn="l" defTabSz="10064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3713" indent="-250825" algn="l" defTabSz="10064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6950" indent="-250825" algn="l" defTabSz="100647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1557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5476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9395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3314" indent="-251960" algn="l" defTabSz="1007838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20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838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758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677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597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515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435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354" algn="l" defTabSz="1007838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503238" y="303213"/>
            <a:ext cx="9074150" cy="125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94" tIns="50397" rIns="100794" bIns="5039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503238" y="1763713"/>
            <a:ext cx="9074150" cy="49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627188" y="7034213"/>
            <a:ext cx="2351087" cy="403225"/>
          </a:xfrm>
          <a:prstGeom prst="rect">
            <a:avLst/>
          </a:prstGeom>
        </p:spPr>
        <p:txBody>
          <a:bodyPr vert="horz" wrap="square" lIns="100794" tIns="50397" rIns="100794" bIns="50397" numCol="1" anchor="ctr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buFontTx/>
              <a:buNone/>
              <a:defRPr sz="13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E499511B-AC5B-45D3-B6CA-678FA16DC99D}" type="datetime1">
              <a:rPr lang="ru-RU"/>
              <a:pPr/>
              <a:t>18.02.2019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515938" y="7034213"/>
            <a:ext cx="1031875" cy="403225"/>
          </a:xfrm>
          <a:prstGeom prst="rect">
            <a:avLst/>
          </a:prstGeom>
        </p:spPr>
        <p:txBody>
          <a:bodyPr vert="horz" wrap="square" lIns="100794" tIns="50397" rIns="100794" bIns="50397" numCol="1" anchor="ctr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buFontTx/>
              <a:buNone/>
              <a:defRPr sz="13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D8E0ACE7-9D4B-44E1-9CAA-82E1A374897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74" r:id="rId1"/>
    <p:sldLayoutId id="2147484375" r:id="rId2"/>
    <p:sldLayoutId id="2147484376" r:id="rId3"/>
    <p:sldLayoutId id="2147484377" r:id="rId4"/>
    <p:sldLayoutId id="2147484378" r:id="rId5"/>
    <p:sldLayoutId id="2147484379" r:id="rId6"/>
    <p:sldLayoutId id="2147484380" r:id="rId7"/>
    <p:sldLayoutId id="2147484381" r:id="rId8"/>
    <p:sldLayoutId id="2147484382" r:id="rId9"/>
    <p:sldLayoutId id="2147484383" r:id="rId10"/>
    <p:sldLayoutId id="2147484384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006475" rtl="0" eaLnBrk="0" fontAlgn="base" hangingPunct="0">
        <a:spcBef>
          <a:spcPct val="0"/>
        </a:spcBef>
        <a:spcAft>
          <a:spcPct val="0"/>
        </a:spcAft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064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2pPr>
      <a:lvl3pPr algn="ctr" defTabSz="10064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3pPr>
      <a:lvl4pPr algn="ctr" defTabSz="10064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4pPr>
      <a:lvl5pPr algn="ctr" defTabSz="1006475" rtl="0" eaLnBrk="0" fontAlgn="base" hangingPunct="0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5pPr>
      <a:lvl6pPr marL="457200" algn="ctr" defTabSz="1006475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6pPr>
      <a:lvl7pPr marL="914400" algn="ctr" defTabSz="1006475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7pPr>
      <a:lvl8pPr marL="1371600" algn="ctr" defTabSz="1006475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8pPr>
      <a:lvl9pPr marL="1828800" algn="ctr" defTabSz="1006475" rtl="0" fontAlgn="base">
        <a:spcBef>
          <a:spcPct val="0"/>
        </a:spcBef>
        <a:spcAft>
          <a:spcPct val="0"/>
        </a:spcAft>
        <a:defRPr sz="4900">
          <a:solidFill>
            <a:schemeClr val="tx1"/>
          </a:solidFill>
          <a:latin typeface="Cambria" pitchFamily="18" charset="0"/>
        </a:defRPr>
      </a:lvl9pPr>
    </p:titleStyle>
    <p:bodyStyle>
      <a:lvl1pPr marL="377825" indent="-377825" algn="l" defTabSz="10064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7563" indent="-314325" algn="l" defTabSz="10064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250825" algn="l" defTabSz="100647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3713" indent="-250825" algn="l" defTabSz="100647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6950" indent="-250825" algn="l" defTabSz="100647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7.jpeg"/><Relationship Id="rId7" Type="http://schemas.openxmlformats.org/officeDocument/2006/relationships/image" Target="../media/image32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14.png"/><Relationship Id="rId4" Type="http://schemas.openxmlformats.org/officeDocument/2006/relationships/image" Target="../media/image30.png"/><Relationship Id="rId9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37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png"/><Relationship Id="rId5" Type="http://schemas.openxmlformats.org/officeDocument/2006/relationships/image" Target="../media/image14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7.jpeg"/><Relationship Id="rId7" Type="http://schemas.openxmlformats.org/officeDocument/2006/relationships/image" Target="../media/image40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14.png"/><Relationship Id="rId9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7.jpe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14.png"/><Relationship Id="rId10" Type="http://schemas.openxmlformats.org/officeDocument/2006/relationships/image" Target="../media/image48.png"/><Relationship Id="rId4" Type="http://schemas.openxmlformats.org/officeDocument/2006/relationships/image" Target="../media/image43.png"/><Relationship Id="rId9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jpeg"/><Relationship Id="rId7" Type="http://schemas.openxmlformats.org/officeDocument/2006/relationships/image" Target="../media/image54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png"/><Relationship Id="rId3" Type="http://schemas.openxmlformats.org/officeDocument/2006/relationships/image" Target="../media/image7.jpe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pn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7.jpeg"/><Relationship Id="rId7" Type="http://schemas.openxmlformats.org/officeDocument/2006/relationships/image" Target="../media/image67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66.png"/><Relationship Id="rId10" Type="http://schemas.openxmlformats.org/officeDocument/2006/relationships/image" Target="../media/image70.png"/><Relationship Id="rId4" Type="http://schemas.openxmlformats.org/officeDocument/2006/relationships/image" Target="../media/image65.png"/><Relationship Id="rId9" Type="http://schemas.openxmlformats.org/officeDocument/2006/relationships/image" Target="../media/image6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.jpeg"/><Relationship Id="rId7" Type="http://schemas.openxmlformats.org/officeDocument/2006/relationships/image" Target="../media/image73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14.png"/><Relationship Id="rId10" Type="http://schemas.openxmlformats.org/officeDocument/2006/relationships/image" Target="../media/image76.png"/><Relationship Id="rId4" Type="http://schemas.openxmlformats.org/officeDocument/2006/relationships/image" Target="../media/image71.png"/><Relationship Id="rId9" Type="http://schemas.openxmlformats.org/officeDocument/2006/relationships/image" Target="../media/image7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gionr.ru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image" Target="../media/image91.png"/><Relationship Id="rId3" Type="http://schemas.openxmlformats.org/officeDocument/2006/relationships/image" Target="../media/image7.jpeg"/><Relationship Id="rId7" Type="http://schemas.openxmlformats.org/officeDocument/2006/relationships/image" Target="../media/image85.png"/><Relationship Id="rId12" Type="http://schemas.openxmlformats.org/officeDocument/2006/relationships/image" Target="../media/image90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14.png"/><Relationship Id="rId9" Type="http://schemas.openxmlformats.org/officeDocument/2006/relationships/image" Target="../media/image8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3" Type="http://schemas.openxmlformats.org/officeDocument/2006/relationships/image" Target="../media/image7.jpeg"/><Relationship Id="rId7" Type="http://schemas.openxmlformats.org/officeDocument/2006/relationships/image" Target="../media/image94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3.png"/><Relationship Id="rId5" Type="http://schemas.openxmlformats.org/officeDocument/2006/relationships/image" Target="../media/image14.png"/><Relationship Id="rId10" Type="http://schemas.openxmlformats.org/officeDocument/2006/relationships/image" Target="../media/image97.png"/><Relationship Id="rId4" Type="http://schemas.openxmlformats.org/officeDocument/2006/relationships/image" Target="../media/image92.png"/><Relationship Id="rId9" Type="http://schemas.openxmlformats.org/officeDocument/2006/relationships/image" Target="../media/image96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7.jpeg"/><Relationship Id="rId7" Type="http://schemas.openxmlformats.org/officeDocument/2006/relationships/image" Target="../media/image100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9.png"/><Relationship Id="rId5" Type="http://schemas.openxmlformats.org/officeDocument/2006/relationships/image" Target="../media/image14.png"/><Relationship Id="rId4" Type="http://schemas.openxmlformats.org/officeDocument/2006/relationships/image" Target="../media/image98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7.jpeg"/><Relationship Id="rId7" Type="http://schemas.openxmlformats.org/officeDocument/2006/relationships/image" Target="../media/image104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03.png"/><Relationship Id="rId10" Type="http://schemas.openxmlformats.org/officeDocument/2006/relationships/image" Target="../media/image107.png"/><Relationship Id="rId4" Type="http://schemas.openxmlformats.org/officeDocument/2006/relationships/image" Target="../media/image102.png"/><Relationship Id="rId9" Type="http://schemas.openxmlformats.org/officeDocument/2006/relationships/image" Target="../media/image106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13" Type="http://schemas.openxmlformats.org/officeDocument/2006/relationships/image" Target="../media/image118.png"/><Relationship Id="rId18" Type="http://schemas.openxmlformats.org/officeDocument/2006/relationships/image" Target="../media/image121.png"/><Relationship Id="rId3" Type="http://schemas.openxmlformats.org/officeDocument/2006/relationships/image" Target="../media/image14.png"/><Relationship Id="rId21" Type="http://schemas.openxmlformats.org/officeDocument/2006/relationships/image" Target="../media/image124.png"/><Relationship Id="rId7" Type="http://schemas.openxmlformats.org/officeDocument/2006/relationships/image" Target="../media/image112.png"/><Relationship Id="rId12" Type="http://schemas.openxmlformats.org/officeDocument/2006/relationships/image" Target="../media/image117.png"/><Relationship Id="rId17" Type="http://schemas.openxmlformats.org/officeDocument/2006/relationships/image" Target="../media/image120.png"/><Relationship Id="rId2" Type="http://schemas.openxmlformats.org/officeDocument/2006/relationships/image" Target="../media/image108.png"/><Relationship Id="rId16" Type="http://schemas.openxmlformats.org/officeDocument/2006/relationships/image" Target="../media/image119.png"/><Relationship Id="rId20" Type="http://schemas.openxmlformats.org/officeDocument/2006/relationships/image" Target="../media/image12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1.png"/><Relationship Id="rId11" Type="http://schemas.openxmlformats.org/officeDocument/2006/relationships/image" Target="../media/image116.png"/><Relationship Id="rId5" Type="http://schemas.openxmlformats.org/officeDocument/2006/relationships/image" Target="../media/image110.png"/><Relationship Id="rId15" Type="http://schemas.openxmlformats.org/officeDocument/2006/relationships/image" Target="../media/image7.jpeg"/><Relationship Id="rId10" Type="http://schemas.openxmlformats.org/officeDocument/2006/relationships/image" Target="../media/image115.png"/><Relationship Id="rId19" Type="http://schemas.openxmlformats.org/officeDocument/2006/relationships/image" Target="../media/image122.png"/><Relationship Id="rId4" Type="http://schemas.openxmlformats.org/officeDocument/2006/relationships/image" Target="../media/image109.png"/><Relationship Id="rId9" Type="http://schemas.openxmlformats.org/officeDocument/2006/relationships/image" Target="../media/image114.png"/><Relationship Id="rId14" Type="http://schemas.openxmlformats.org/officeDocument/2006/relationships/hyperlink" Target="http://www.legionr.ru/" TargetMode="External"/><Relationship Id="rId22" Type="http://schemas.openxmlformats.org/officeDocument/2006/relationships/image" Target="../media/image12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png"/><Relationship Id="rId3" Type="http://schemas.openxmlformats.org/officeDocument/2006/relationships/image" Target="../media/image7.jpeg"/><Relationship Id="rId7" Type="http://schemas.openxmlformats.org/officeDocument/2006/relationships/image" Target="../media/image128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10" Type="http://schemas.openxmlformats.org/officeDocument/2006/relationships/image" Target="../media/image131.png"/><Relationship Id="rId4" Type="http://schemas.openxmlformats.org/officeDocument/2006/relationships/image" Target="../media/image14.png"/><Relationship Id="rId9" Type="http://schemas.openxmlformats.org/officeDocument/2006/relationships/image" Target="../media/image13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13" Type="http://schemas.openxmlformats.org/officeDocument/2006/relationships/image" Target="../media/image142.png"/><Relationship Id="rId18" Type="http://schemas.openxmlformats.org/officeDocument/2006/relationships/image" Target="../media/image7.jpeg"/><Relationship Id="rId3" Type="http://schemas.openxmlformats.org/officeDocument/2006/relationships/image" Target="../media/image14.png"/><Relationship Id="rId21" Type="http://schemas.openxmlformats.org/officeDocument/2006/relationships/image" Target="../media/image148.png"/><Relationship Id="rId7" Type="http://schemas.openxmlformats.org/officeDocument/2006/relationships/image" Target="../media/image136.png"/><Relationship Id="rId12" Type="http://schemas.openxmlformats.org/officeDocument/2006/relationships/image" Target="../media/image141.png"/><Relationship Id="rId17" Type="http://schemas.openxmlformats.org/officeDocument/2006/relationships/hyperlink" Target="http://www.legionr.ru/" TargetMode="External"/><Relationship Id="rId2" Type="http://schemas.openxmlformats.org/officeDocument/2006/relationships/image" Target="../media/image132.png"/><Relationship Id="rId16" Type="http://schemas.openxmlformats.org/officeDocument/2006/relationships/image" Target="../media/image145.png"/><Relationship Id="rId20" Type="http://schemas.openxmlformats.org/officeDocument/2006/relationships/image" Target="../media/image14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5.png"/><Relationship Id="rId11" Type="http://schemas.openxmlformats.org/officeDocument/2006/relationships/image" Target="../media/image140.png"/><Relationship Id="rId5" Type="http://schemas.openxmlformats.org/officeDocument/2006/relationships/image" Target="../media/image134.png"/><Relationship Id="rId15" Type="http://schemas.openxmlformats.org/officeDocument/2006/relationships/image" Target="../media/image144.png"/><Relationship Id="rId10" Type="http://schemas.openxmlformats.org/officeDocument/2006/relationships/image" Target="../media/image139.png"/><Relationship Id="rId19" Type="http://schemas.openxmlformats.org/officeDocument/2006/relationships/image" Target="../media/image146.png"/><Relationship Id="rId4" Type="http://schemas.openxmlformats.org/officeDocument/2006/relationships/image" Target="../media/image133.png"/><Relationship Id="rId9" Type="http://schemas.openxmlformats.org/officeDocument/2006/relationships/image" Target="../media/image138.png"/><Relationship Id="rId14" Type="http://schemas.openxmlformats.org/officeDocument/2006/relationships/image" Target="../media/image143.png"/><Relationship Id="rId22" Type="http://schemas.openxmlformats.org/officeDocument/2006/relationships/image" Target="../media/image14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png"/><Relationship Id="rId3" Type="http://schemas.openxmlformats.org/officeDocument/2006/relationships/image" Target="../media/image7.jpeg"/><Relationship Id="rId7" Type="http://schemas.openxmlformats.org/officeDocument/2006/relationships/image" Target="../media/image152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1.png"/><Relationship Id="rId11" Type="http://schemas.openxmlformats.org/officeDocument/2006/relationships/image" Target="../media/image156.png"/><Relationship Id="rId5" Type="http://schemas.openxmlformats.org/officeDocument/2006/relationships/image" Target="../media/image14.png"/><Relationship Id="rId10" Type="http://schemas.openxmlformats.org/officeDocument/2006/relationships/image" Target="../media/image155.png"/><Relationship Id="rId4" Type="http://schemas.openxmlformats.org/officeDocument/2006/relationships/image" Target="../media/image150.png"/><Relationship Id="rId9" Type="http://schemas.openxmlformats.org/officeDocument/2006/relationships/image" Target="../media/image15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8.png"/><Relationship Id="rId4" Type="http://schemas.openxmlformats.org/officeDocument/2006/relationships/image" Target="../media/image1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gionr.ru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4" Type="http://schemas.openxmlformats.org/officeDocument/2006/relationships/hyperlink" Target="mailto:legionrus@legionrus.co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gionr.ru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9.png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legionr.ru/projects/webinar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gionr.ru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7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7.jpeg"/><Relationship Id="rId7" Type="http://schemas.openxmlformats.org/officeDocument/2006/relationships/image" Target="../media/image20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4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7.jpe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hyperlink" Target="http://www.legionr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14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nisteceltek.com/wp-content/uploads/2016/12/www-300x300.png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457200" y="6840538"/>
            <a:ext cx="465138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 rot="16200000">
            <a:off x="4960144" y="2459831"/>
            <a:ext cx="160338" cy="1009967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83" tIns="50392" rIns="100783" bIns="50392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26628" name="Picture 3" descr="C:\Users\kovalenko_mv\Desktop\лого леги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80425" y="6716713"/>
            <a:ext cx="1466850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-20638" y="446088"/>
            <a:ext cx="754063" cy="952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83" tIns="50392" rIns="100783" bIns="50392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6630" name="Подзаголовок 2"/>
          <p:cNvSpPr txBox="1">
            <a:spLocks/>
          </p:cNvSpPr>
          <p:nvPr/>
        </p:nvSpPr>
        <p:spPr bwMode="auto">
          <a:xfrm>
            <a:off x="436563" y="6892925"/>
            <a:ext cx="8175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83" tIns="50392" rIns="100783" bIns="50392"/>
          <a:lstStyle/>
          <a:p>
            <a:pPr defTabSz="555625" hangingPunct="1">
              <a:lnSpc>
                <a:spcPct val="100000"/>
              </a:lnSpc>
              <a:spcBef>
                <a:spcPct val="20000"/>
              </a:spcBef>
              <a:buClr>
                <a:srgbClr val="AD0101"/>
              </a:buClr>
              <a:buSzTx/>
              <a:buFont typeface="Arial" charset="0"/>
              <a:buNone/>
            </a:pPr>
            <a:r>
              <a:rPr lang="en-US" sz="1700">
                <a:solidFill>
                  <a:srgbClr val="726056"/>
                </a:solidFill>
                <a:latin typeface="Calibri" pitchFamily="34" charset="0"/>
              </a:rPr>
              <a:t>www.legionr.ru		       </a:t>
            </a:r>
            <a:r>
              <a:rPr lang="ru-RU" sz="1700">
                <a:solidFill>
                  <a:srgbClr val="726056"/>
                </a:solidFill>
                <a:latin typeface="Calibri" pitchFamily="34" charset="0"/>
              </a:rPr>
              <a:t>ИздательствоЛЕГИОН</a:t>
            </a:r>
            <a:r>
              <a:rPr lang="en-US" sz="1700">
                <a:solidFill>
                  <a:srgbClr val="726056"/>
                </a:solidFill>
                <a:latin typeface="Calibri" pitchFamily="34" charset="0"/>
              </a:rPr>
              <a:t>                publishing_house_legion                   </a:t>
            </a:r>
            <a:endParaRPr lang="ru-RU" sz="1700">
              <a:solidFill>
                <a:srgbClr val="726056"/>
              </a:solidFill>
              <a:latin typeface="Calibri" pitchFamily="34" charset="0"/>
            </a:endParaRPr>
          </a:p>
        </p:txBody>
      </p:sp>
      <p:pic>
        <p:nvPicPr>
          <p:cNvPr id="26631" name="Picture 5" descr="C:\Диск Д\Pictures\Соцсети\зНАЧКИ СОЦИАЛЬНЫХ СЕТЕЙ\111youtub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3625" y="6934200"/>
            <a:ext cx="722313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4" descr="C:\Диск Д\Pictures\Соцсети\зНАЧКИ СОЦИАЛЬНЫХ СЕТЕЙ\202986x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02263" y="6934200"/>
            <a:ext cx="32067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733425" y="444500"/>
            <a:ext cx="9356725" cy="9525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</a:schemeClr>
              </a:gs>
              <a:gs pos="0">
                <a:schemeClr val="bg1">
                  <a:shade val="100000"/>
                  <a:satMod val="115000"/>
                  <a:lumMod val="0"/>
                  <a:lumOff val="100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83" tIns="50392" rIns="100783" bIns="50392" anchor="ctr"/>
          <a:lstStyle/>
          <a:p>
            <a:pPr algn="ctr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6634" name="Заголовок 3"/>
          <p:cNvSpPr>
            <a:spLocks noGrp="1"/>
          </p:cNvSpPr>
          <p:nvPr>
            <p:ph type="ctrTitle"/>
          </p:nvPr>
        </p:nvSpPr>
        <p:spPr>
          <a:xfrm>
            <a:off x="3682990" y="2065325"/>
            <a:ext cx="6303973" cy="2173288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00000"/>
                </a:solidFill>
              </a:rPr>
              <a:t>ЕГЭ по математике 2019 года (базовый уровень):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r>
              <a:rPr lang="ru-RU" sz="3200" b="1" dirty="0" smtClean="0">
                <a:solidFill>
                  <a:srgbClr val="C00000"/>
                </a:solidFill>
              </a:rPr>
              <a:t>решение и разбор всех заданий</a:t>
            </a:r>
            <a:endParaRPr lang="ru-RU" sz="3200" dirty="0" smtClean="0"/>
          </a:p>
        </p:txBody>
      </p:sp>
      <p:sp>
        <p:nvSpPr>
          <p:cNvPr id="26635" name="Заголовок 3"/>
          <p:cNvSpPr txBox="1">
            <a:spLocks/>
          </p:cNvSpPr>
          <p:nvPr/>
        </p:nvSpPr>
        <p:spPr bwMode="auto">
          <a:xfrm>
            <a:off x="2952750" y="4256088"/>
            <a:ext cx="6962775" cy="121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83" tIns="50392" rIns="100783" bIns="50392" anchor="ctr"/>
          <a:lstStyle/>
          <a:p>
            <a:pPr algn="ctr" defTabSz="914400" hangingPunct="1">
              <a:lnSpc>
                <a:spcPct val="100000"/>
              </a:lnSpc>
              <a:buClrTx/>
              <a:buSzTx/>
            </a:pPr>
            <a:r>
              <a:rPr lang="ru-RU" sz="3200">
                <a:solidFill>
                  <a:srgbClr val="000000"/>
                </a:solidFill>
                <a:latin typeface="Calibri" pitchFamily="34" charset="0"/>
              </a:rPr>
              <a:t>Кулабухов Сергей Юрьевич</a:t>
            </a:r>
          </a:p>
        </p:txBody>
      </p:sp>
      <p:pic>
        <p:nvPicPr>
          <p:cNvPr id="15" name="Рисунок 14" descr="Математика_ЕГЭ_Базовый уровень_ОБЛ_на печать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090" y="1493821"/>
            <a:ext cx="3714776" cy="53371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032" y="279375"/>
            <a:ext cx="87344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54494" y="2351077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2594" y="3136895"/>
            <a:ext cx="25336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40000" y="3168000"/>
            <a:ext cx="19907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68478" y="3994151"/>
            <a:ext cx="508635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97304" y="4922845"/>
            <a:ext cx="19812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11288" y="422251"/>
            <a:ext cx="70580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54494" y="1636697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96974" y="2279639"/>
            <a:ext cx="7334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54494" y="3422647"/>
            <a:ext cx="13144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25932" y="2208201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4032" y="207937"/>
            <a:ext cx="873442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032" y="2779705"/>
            <a:ext cx="84963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54428" y="3922713"/>
            <a:ext cx="21717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11486" y="4565655"/>
            <a:ext cx="345757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83056" y="5565787"/>
            <a:ext cx="14954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25668" y="350813"/>
            <a:ext cx="52197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97370" y="1636697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82990" y="2279639"/>
            <a:ext cx="26003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82990" y="2779705"/>
            <a:ext cx="23717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82990" y="3279771"/>
            <a:ext cx="18669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682990" y="3779837"/>
            <a:ext cx="1895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682990" y="4279903"/>
            <a:ext cx="12858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754428" y="4708531"/>
            <a:ext cx="17621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325932" y="5780101"/>
            <a:ext cx="15621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032" y="207937"/>
            <a:ext cx="87344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68346" y="5280035"/>
            <a:ext cx="33528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96908" y="5780101"/>
            <a:ext cx="30099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11618" y="6494481"/>
            <a:ext cx="17145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54494" y="4708531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0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25932" y="1065193"/>
            <a:ext cx="21621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39850" y="2065325"/>
            <a:ext cx="64865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565391"/>
            <a:ext cx="40767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2528" y="136499"/>
            <a:ext cx="29718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54494" y="2922581"/>
            <a:ext cx="56769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54164" y="5280035"/>
            <a:ext cx="3838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54164" y="5708663"/>
            <a:ext cx="15049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8" name="Picture 1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468940" y="7137423"/>
            <a:ext cx="16383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754164" y="4779969"/>
            <a:ext cx="68008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968346" y="6708795"/>
            <a:ext cx="79819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032" y="207937"/>
            <a:ext cx="868680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4098" y="5708663"/>
            <a:ext cx="7715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54494" y="5208597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54098" y="6137291"/>
            <a:ext cx="70485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24000" y="6565919"/>
            <a:ext cx="762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24000" y="6948000"/>
            <a:ext cx="7524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111618" y="7065985"/>
            <a:ext cx="17145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6908" y="279375"/>
            <a:ext cx="8658225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54494" y="2636829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4032" y="2994019"/>
            <a:ext cx="84677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40048" y="5137159"/>
            <a:ext cx="4191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68346" y="5708663"/>
            <a:ext cx="77533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825602" y="6423043"/>
            <a:ext cx="59436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325932" y="7065985"/>
            <a:ext cx="16954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54032" y="4137027"/>
            <a:ext cx="8572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39850" y="136499"/>
            <a:ext cx="7548584" cy="6918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40246" y="7065985"/>
            <a:ext cx="15144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032" y="207937"/>
            <a:ext cx="8658225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68676" y="6923109"/>
            <a:ext cx="14573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54626" y="6876000"/>
            <a:ext cx="21050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7229" y="207937"/>
            <a:ext cx="4863396" cy="682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8" name="Picture 2" descr="C:\Users\bershadskaya_vv\Desktop\Рисунок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2528" y="207937"/>
            <a:ext cx="4840274" cy="735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1208069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1618" y="3851275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850" y="4779969"/>
            <a:ext cx="100107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2594" y="136499"/>
            <a:ext cx="86106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4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54890" y="5637225"/>
            <a:ext cx="23145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54890" y="6065853"/>
            <a:ext cx="2057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83452" y="6494481"/>
            <a:ext cx="20859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7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11684" y="7065985"/>
            <a:ext cx="1666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8" name="Picture 1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97700" y="5494349"/>
            <a:ext cx="21907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81703" y="4251104"/>
            <a:ext cx="4914900" cy="4000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5891" y="5322654"/>
            <a:ext cx="6848475" cy="1628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842" y="-1"/>
            <a:ext cx="5143536" cy="7588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26262" y="3279771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28000" y="4065589"/>
            <a:ext cx="742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83320" y="4494217"/>
            <a:ext cx="7810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83320" y="4922845"/>
            <a:ext cx="76200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156000" y="5364000"/>
            <a:ext cx="8286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111882" y="6494481"/>
            <a:ext cx="17049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6908" y="136499"/>
            <a:ext cx="860107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68808" y="3565523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18" y="4208465"/>
            <a:ext cx="24765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25800" y="4279903"/>
            <a:ext cx="64484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54494" y="6208729"/>
            <a:ext cx="146685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6908" y="136499"/>
            <a:ext cx="8629650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12014" y="2779705"/>
            <a:ext cx="227647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68808" y="4208465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6000" y="4922845"/>
            <a:ext cx="58102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8000" y="5565787"/>
            <a:ext cx="886777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53966" y="6065853"/>
            <a:ext cx="36385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54494" y="6780233"/>
            <a:ext cx="17240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6908" y="0"/>
            <a:ext cx="7786742" cy="4802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25932" y="4851407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444000"/>
            <a:ext cx="2385577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11420" y="6444000"/>
            <a:ext cx="2357454" cy="44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12080" y="6423043"/>
            <a:ext cx="2303494" cy="435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40312" y="6408000"/>
            <a:ext cx="2286016" cy="487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5351473"/>
            <a:ext cx="22288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5404" y="5708663"/>
            <a:ext cx="2028825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61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9718" y="6780233"/>
            <a:ext cx="7715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62" name="Picture 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539982" y="5400000"/>
            <a:ext cx="2228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63" name="Picture 1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825734" y="5780101"/>
            <a:ext cx="185737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64" name="Picture 1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182924" y="6851671"/>
            <a:ext cx="7715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8" name="Picture 2" descr="C:\Users\bershadskaya_vv\Desktop\Рисунок.jpg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424863" y="565127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6" name="Picture 14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040312" y="5400000"/>
            <a:ext cx="22193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67" name="Picture 15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326064" y="5780101"/>
            <a:ext cx="21907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68" name="Picture 16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5969006" y="6851671"/>
            <a:ext cx="8096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69" name="Picture 17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7612080" y="5400000"/>
            <a:ext cx="21812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70" name="Picture 18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7897832" y="5780101"/>
            <a:ext cx="20002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71" name="Picture 19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8397898" y="6923109"/>
            <a:ext cx="7239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72" name="Picture 20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4040180" y="7292975"/>
            <a:ext cx="17716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25932" y="3922713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4032" y="207937"/>
            <a:ext cx="8639175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11486" y="4422779"/>
            <a:ext cx="7810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11486" y="4994283"/>
            <a:ext cx="7048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82924" y="5494349"/>
            <a:ext cx="638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32000" y="5922977"/>
            <a:ext cx="7620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897304" y="6565919"/>
            <a:ext cx="14573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5470" y="207937"/>
            <a:ext cx="862012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68808" y="1136631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0000" y="1493821"/>
            <a:ext cx="608647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0000" y="1993887"/>
            <a:ext cx="6581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2594" y="2422515"/>
            <a:ext cx="81057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4032" y="3065457"/>
            <a:ext cx="743902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68412" y="3385686"/>
            <a:ext cx="12668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8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82924" y="3421686"/>
            <a:ext cx="11906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9" name="Picture 9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54560" y="3422647"/>
            <a:ext cx="116205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10" name="Picture 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182924" y="3779837"/>
            <a:ext cx="971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15" name="Picture 15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111222" y="5637225"/>
            <a:ext cx="8105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16" name="Picture 1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5652000"/>
            <a:ext cx="100965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17" name="Picture 1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423043"/>
            <a:ext cx="100012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18" name="Picture 18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1039784" y="6423043"/>
            <a:ext cx="80962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19" name="Picture 19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040180" y="7137423"/>
            <a:ext cx="19526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8" name="Picture 2" descr="C:\Users\bershadskaya_vv\Desktop\Рисунок.jpg">
            <a:hlinkClick r:id="rId17"/>
          </p:cNvPr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20" name="Picture 20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1182660" y="3779837"/>
            <a:ext cx="1895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21" name="Picture 21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1182660" y="5994415"/>
            <a:ext cx="6696075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22" name="Picture 22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825470" y="4208465"/>
            <a:ext cx="7048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23" name="Picture 23"/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1039784" y="5208597"/>
            <a:ext cx="7858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5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5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56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4032" y="136499"/>
            <a:ext cx="87153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54494" y="2136763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5470" y="2565391"/>
            <a:ext cx="84201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82660" y="3494085"/>
            <a:ext cx="29622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24000" y="3994151"/>
            <a:ext cx="52387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4032" y="4565655"/>
            <a:ext cx="85058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611288" y="6280167"/>
            <a:ext cx="57816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183056" y="6851671"/>
            <a:ext cx="149542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3966" y="2208201"/>
            <a:ext cx="9469688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39850" y="1065193"/>
            <a:ext cx="7355137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>
          <a:xfrm>
            <a:off x="733425" y="303213"/>
            <a:ext cx="8843963" cy="1258887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Спасибо за внимание!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20638" y="446088"/>
            <a:ext cx="754063" cy="952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72" tIns="50387" rIns="100772" bIns="50387" anchor="ctr"/>
          <a:lstStyle/>
          <a:p>
            <a:pPr algn="ctr" defTabSz="1007734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53252" name="Picture 3" descr="C:\Users\kovalenko_mv\Desktop\лого легио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80425" y="6716713"/>
            <a:ext cx="1466850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Объект 2"/>
          <p:cNvSpPr txBox="1">
            <a:spLocks/>
          </p:cNvSpPr>
          <p:nvPr/>
        </p:nvSpPr>
        <p:spPr bwMode="auto">
          <a:xfrm>
            <a:off x="733425" y="2747963"/>
            <a:ext cx="8775700" cy="365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72" tIns="50387" rIns="100772" bIns="50387"/>
          <a:lstStyle/>
          <a:p>
            <a:pPr marL="0" lvl="1" indent="0" algn="ctr" defTabSz="9144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None/>
            </a:pPr>
            <a:r>
              <a:rPr lang="ru-RU" sz="2200" b="1">
                <a:solidFill>
                  <a:srgbClr val="000000"/>
                </a:solidFill>
                <a:latin typeface="Calibri" pitchFamily="34" charset="0"/>
              </a:rPr>
              <a:t>Издательство «Легион» на связи:</a:t>
            </a:r>
          </a:p>
          <a:p>
            <a:pPr marL="0" lvl="1" indent="0" algn="ctr" defTabSz="9144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None/>
            </a:pPr>
            <a:r>
              <a:rPr lang="ru-RU" sz="2200">
                <a:solidFill>
                  <a:srgbClr val="000000"/>
                </a:solidFill>
                <a:latin typeface="Calibri" pitchFamily="34" charset="0"/>
              </a:rPr>
              <a:t>Сайт, интернет-магазин: </a:t>
            </a:r>
            <a:r>
              <a:rPr lang="en-US" sz="2200">
                <a:solidFill>
                  <a:srgbClr val="000000"/>
                </a:solidFill>
                <a:latin typeface="Calibri" pitchFamily="34" charset="0"/>
                <a:hlinkClick r:id="rId3"/>
              </a:rPr>
              <a:t>www.legionr.ru</a:t>
            </a:r>
            <a:r>
              <a:rPr lang="ru-RU" sz="2200">
                <a:solidFill>
                  <a:srgbClr val="000000"/>
                </a:solidFill>
                <a:latin typeface="Calibri" pitchFamily="34" charset="0"/>
              </a:rPr>
              <a:t> </a:t>
            </a:r>
            <a:endParaRPr lang="en-US" sz="2200">
              <a:solidFill>
                <a:srgbClr val="000000"/>
              </a:solidFill>
              <a:latin typeface="Calibri" pitchFamily="34" charset="0"/>
            </a:endParaRPr>
          </a:p>
          <a:p>
            <a:pPr marL="0" lvl="1" indent="0" algn="ctr" defTabSz="9144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None/>
            </a:pPr>
            <a:r>
              <a:rPr lang="en-US" sz="2200">
                <a:solidFill>
                  <a:srgbClr val="000000"/>
                </a:solidFill>
                <a:latin typeface="Calibri" pitchFamily="34" charset="0"/>
              </a:rPr>
              <a:t>E-mail: </a:t>
            </a:r>
            <a:r>
              <a:rPr lang="en-US" sz="2200">
                <a:solidFill>
                  <a:srgbClr val="000000"/>
                </a:solidFill>
                <a:latin typeface="Calibri" pitchFamily="34" charset="0"/>
                <a:hlinkClick r:id="rId4"/>
              </a:rPr>
              <a:t>legionrus@legionrus.com</a:t>
            </a:r>
            <a:r>
              <a:rPr lang="en-US" sz="2200">
                <a:solidFill>
                  <a:srgbClr val="000000"/>
                </a:solidFill>
                <a:latin typeface="Calibri" pitchFamily="34" charset="0"/>
              </a:rPr>
              <a:t> </a:t>
            </a:r>
          </a:p>
          <a:p>
            <a:pPr marL="0" lvl="1" indent="0" algn="ctr" defTabSz="9144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None/>
            </a:pPr>
            <a:r>
              <a:rPr lang="ru-RU" sz="2200">
                <a:solidFill>
                  <a:srgbClr val="000000"/>
                </a:solidFill>
                <a:latin typeface="Calibri" pitchFamily="34" charset="0"/>
              </a:rPr>
              <a:t>Тел.: 8(863)303-05-50, 282-20-76</a:t>
            </a:r>
          </a:p>
          <a:p>
            <a:pPr marL="0" lvl="1" indent="0" algn="ctr" defTabSz="9144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None/>
            </a:pPr>
            <a:endParaRPr lang="ru-RU" sz="2200">
              <a:solidFill>
                <a:srgbClr val="000000"/>
              </a:solidFill>
              <a:latin typeface="Calibri" pitchFamily="34" charset="0"/>
            </a:endParaRPr>
          </a:p>
          <a:p>
            <a:pPr marL="0" lvl="1" indent="0" algn="ctr" defTabSz="9144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None/>
            </a:pPr>
            <a:endParaRPr lang="ru-RU" sz="2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3254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44500"/>
            <a:fld id="{CAE922DB-B781-4BF6-BDCA-BD733B3E72C2}" type="slidenum">
              <a:rPr lang="ru-RU" smtClean="0">
                <a:solidFill>
                  <a:srgbClr val="898989"/>
                </a:solidFill>
              </a:rPr>
              <a:pPr defTabSz="444500"/>
              <a:t>29</a:t>
            </a:fld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61391" y="180000"/>
            <a:ext cx="5119234" cy="7065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8" name="Picture 2" descr="C:\Users\bershadskaya_vv\Desktop\Рисунок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1090" y="207937"/>
            <a:ext cx="4726146" cy="48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733425" y="303213"/>
            <a:ext cx="8843963" cy="1258887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Вебинары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20638" y="446088"/>
            <a:ext cx="754063" cy="952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72" tIns="50387" rIns="100772" bIns="50387" anchor="ctr"/>
          <a:lstStyle/>
          <a:p>
            <a:pPr algn="ctr" defTabSz="1007734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54276" name="Picture 2"/>
          <p:cNvPicPr>
            <a:picLocks noChangeAspect="1" noChangeArrowheads="1"/>
          </p:cNvPicPr>
          <p:nvPr/>
        </p:nvPicPr>
        <p:blipFill>
          <a:blip r:embed="rId2"/>
          <a:srcRect b="1894"/>
          <a:stretch>
            <a:fillRect/>
          </a:stretch>
        </p:blipFill>
        <p:spPr bwMode="auto">
          <a:xfrm>
            <a:off x="1536700" y="2697163"/>
            <a:ext cx="719455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3" descr="C:\Users\kovalenko_mv\Desktop\лого легио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80425" y="6716713"/>
            <a:ext cx="1466850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8" name="Объект 2"/>
          <p:cNvSpPr txBox="1">
            <a:spLocks/>
          </p:cNvSpPr>
          <p:nvPr/>
        </p:nvSpPr>
        <p:spPr bwMode="auto">
          <a:xfrm>
            <a:off x="733425" y="1477963"/>
            <a:ext cx="87757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72" tIns="50387" rIns="100772" bIns="50387"/>
          <a:lstStyle/>
          <a:p>
            <a:pPr marL="0" lvl="1" indent="0" algn="just" defTabSz="9144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None/>
            </a:pPr>
            <a:r>
              <a:rPr lang="ru-RU" sz="2200">
                <a:solidFill>
                  <a:srgbClr val="000000"/>
                </a:solidFill>
                <a:latin typeface="Calibri" pitchFamily="34" charset="0"/>
              </a:rPr>
              <a:t>Авторы и специалисты издательства «Легион» регулярно проводят </a:t>
            </a:r>
            <a:r>
              <a:rPr lang="ru-RU" sz="2200" b="1">
                <a:solidFill>
                  <a:srgbClr val="000000"/>
                </a:solidFill>
                <a:latin typeface="Calibri" pitchFamily="34" charset="0"/>
              </a:rPr>
              <a:t>бесплатные вебинары по всем предметам школьного курса</a:t>
            </a:r>
            <a:r>
              <a:rPr lang="ru-RU" sz="2200">
                <a:solidFill>
                  <a:srgbClr val="000000"/>
                </a:solidFill>
                <a:latin typeface="Calibri" pitchFamily="34" charset="0"/>
              </a:rPr>
              <a:t>.               Все участники получают именные  бесплатные </a:t>
            </a:r>
            <a:r>
              <a:rPr lang="ru-RU" sz="2200" b="1">
                <a:solidFill>
                  <a:srgbClr val="000000"/>
                </a:solidFill>
                <a:latin typeface="Calibri" pitchFamily="34" charset="0"/>
              </a:rPr>
              <a:t>сертификаты</a:t>
            </a:r>
            <a:r>
              <a:rPr lang="ru-RU" sz="2200">
                <a:solidFill>
                  <a:srgbClr val="000000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9" name="Скругленный прямоугольник 8">
            <a:hlinkClick r:id="rId4"/>
          </p:cNvPr>
          <p:cNvSpPr/>
          <p:nvPr/>
        </p:nvSpPr>
        <p:spPr>
          <a:xfrm>
            <a:off x="2500313" y="6240463"/>
            <a:ext cx="4841875" cy="952500"/>
          </a:xfrm>
          <a:prstGeom prst="roundRect">
            <a:avLst/>
          </a:prstGeom>
          <a:gradFill flip="none" rotWithShape="1">
            <a:gsLst>
              <a:gs pos="0">
                <a:srgbClr val="00B050">
                  <a:shade val="30000"/>
                  <a:satMod val="115000"/>
                </a:srgbClr>
              </a:gs>
              <a:gs pos="50000">
                <a:srgbClr val="00B050">
                  <a:shade val="67500"/>
                  <a:satMod val="115000"/>
                </a:srgbClr>
              </a:gs>
              <a:gs pos="100000">
                <a:srgbClr val="00B05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72" tIns="50387" rIns="100772" bIns="50387" anchor="ctr"/>
          <a:lstStyle/>
          <a:p>
            <a:pPr marL="0" lvl="1" indent="0" algn="ctr" defTabSz="1007734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3100" b="1" dirty="0">
                <a:solidFill>
                  <a:prstClr val="white"/>
                </a:solidFill>
              </a:rPr>
              <a:t>запланируйте участие</a:t>
            </a:r>
          </a:p>
          <a:p>
            <a:pPr marL="0" lvl="1" indent="0" algn="ctr" defTabSz="1007734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ru-RU" sz="3100" b="1" dirty="0">
                <a:solidFill>
                  <a:prstClr val="white"/>
                </a:solidFill>
              </a:rPr>
              <a:t>прямо сейчас!</a:t>
            </a:r>
          </a:p>
        </p:txBody>
      </p:sp>
      <p:sp>
        <p:nvSpPr>
          <p:cNvPr id="54280" name="Номер слайда 5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defTabSz="444500"/>
            <a:fld id="{921E833B-D077-450A-BADC-E462469EBB4B}" type="slidenum">
              <a:rPr lang="ru-RU" smtClean="0">
                <a:solidFill>
                  <a:srgbClr val="898989"/>
                </a:solidFill>
              </a:rPr>
              <a:pPr defTabSz="444500"/>
              <a:t>30</a:t>
            </a:fld>
            <a:endParaRPr lang="ru-RU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3188" y="180000"/>
            <a:ext cx="4748224" cy="730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8" name="Picture 2" descr="C:\Users\bershadskaya_vv\Desktop\Рисунок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24863" y="106519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2528" y="155865"/>
            <a:ext cx="4729174" cy="740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5404" y="207937"/>
            <a:ext cx="5000660" cy="407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96908" y="2422515"/>
            <a:ext cx="8744125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Прорешивание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варианта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97370" y="4922845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5470" y="207937"/>
            <a:ext cx="859155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82726" y="5565787"/>
            <a:ext cx="61531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40180" y="6637357"/>
            <a:ext cx="18859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4164" y="207937"/>
            <a:ext cx="59245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54494" y="1279507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54164" y="1993887"/>
            <a:ext cx="48958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11354" y="2565391"/>
            <a:ext cx="57816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68788" y="3608388"/>
            <a:ext cx="15430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8" name="Picture 2" descr="C:\Users\bershadskaya_vv\Desktop\Рисунок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4863" y="6805613"/>
            <a:ext cx="1655762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4494" y="2351077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5470" y="279375"/>
            <a:ext cx="86296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54098" y="2851143"/>
            <a:ext cx="28860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682726" y="3422647"/>
            <a:ext cx="54006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682726" y="3708399"/>
            <a:ext cx="53435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254098" y="4208465"/>
            <a:ext cx="16383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254098" y="4994283"/>
            <a:ext cx="14954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54098" y="5994415"/>
            <a:ext cx="52197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040180" y="6851671"/>
            <a:ext cx="13811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0070C0"/>
      </a:hlink>
      <a:folHlink>
        <a:srgbClr val="00B0F0"/>
      </a:folHlink>
    </a:clrScheme>
    <a:fontScheme name="Другая 2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Другая 3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0070C0"/>
      </a:hlink>
      <a:folHlink>
        <a:srgbClr val="00B0F0"/>
      </a:folHlink>
    </a:clrScheme>
    <a:fontScheme name="Другая 2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44893</TotalTime>
  <Words>71</Words>
  <Application>Microsoft Office PowerPoint</Application>
  <PresentationFormat>Произвольный</PresentationFormat>
  <Paragraphs>15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30</vt:i4>
      </vt:variant>
    </vt:vector>
  </HeadingPairs>
  <TitlesOfParts>
    <vt:vector size="38" baseType="lpstr">
      <vt:lpstr>Arial Unicode MS</vt:lpstr>
      <vt:lpstr>Arial</vt:lpstr>
      <vt:lpstr>Calibri</vt:lpstr>
      <vt:lpstr>Cambria</vt:lpstr>
      <vt:lpstr>Times New Roman</vt:lpstr>
      <vt:lpstr>Оформление по умолчанию</vt:lpstr>
      <vt:lpstr>Тема Office</vt:lpstr>
      <vt:lpstr>1_Тема Office</vt:lpstr>
      <vt:lpstr>ЕГЭ по математике 2019 года (базовый уровень):  решение и разбор всех заданий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  <vt:lpstr>Вебинары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Издательство «Легион»</dc:title>
  <dc:creator>Сергей</dc:creator>
  <cp:lastModifiedBy>школа</cp:lastModifiedBy>
  <cp:revision>1558</cp:revision>
  <cp:lastPrinted>2010-01-18T09:03:24Z</cp:lastPrinted>
  <dcterms:created xsi:type="dcterms:W3CDTF">2009-09-15T09:25:21Z</dcterms:created>
  <dcterms:modified xsi:type="dcterms:W3CDTF">2019-02-18T08:53:08Z</dcterms:modified>
</cp:coreProperties>
</file>